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9"/>
  </p:notesMasterIdLst>
  <p:handoutMasterIdLst>
    <p:handoutMasterId r:id="rId10"/>
  </p:handoutMasterIdLst>
  <p:sldIdLst>
    <p:sldId id="462" r:id="rId2"/>
    <p:sldId id="516" r:id="rId3"/>
    <p:sldId id="511" r:id="rId4"/>
    <p:sldId id="517" r:id="rId5"/>
    <p:sldId id="518" r:id="rId6"/>
    <p:sldId id="519" r:id="rId7"/>
    <p:sldId id="51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6" autoAdjust="0"/>
    <p:restoredTop sz="96197" autoAdjust="0"/>
  </p:normalViewPr>
  <p:slideViewPr>
    <p:cSldViewPr snapToGrid="0" showGuides="1">
      <p:cViewPr varScale="1">
        <p:scale>
          <a:sx n="101" d="100"/>
          <a:sy n="101" d="100"/>
        </p:scale>
        <p:origin x="200" y="680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-119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5" d="100"/>
          <a:sy n="115" d="100"/>
        </p:scale>
        <p:origin x="421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102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06A79-A5FE-9237-F327-F05DD20F3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C670D-25CE-2C76-B7EA-23C4CB5AB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F67F3-9C2C-74BF-DF51-A2D4B90A7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E3CD8-DF8E-E280-3929-F2A18D8BF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001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B8880-42DC-0A31-140B-E38510FD2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760B74-444E-9C50-26A0-015B2F087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60EEB-F360-D618-DE36-B303D52D3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FD681-F4C8-8D2A-7024-7BB9A197F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237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56ED1-C84B-23B1-2A24-AA32ED482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B3AD8-5F3A-4F46-0FA2-CEFA6E6AB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FC908-767D-D4E5-BC3F-69A6D7F1A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D660D-EA1D-3E2B-C69E-D312E5236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42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717A7-9BBD-7EA2-C540-694F1579D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1D4851-54B9-FF54-63E4-16BFFD726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AD761-A5A7-1CFD-84C3-342B69F4D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8A5B1-649A-A6CD-9A08-9654E7583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2882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D8A02-B5AA-4BCD-DC42-EAC0FE997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1E44B1-38CB-8D69-C69A-3EF3C7807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8F3B8C-16CF-5C6F-FF0A-B331F89BC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BCD54-8126-1088-35FC-14B76D960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877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52ED8-E25E-71DE-EEF1-76F303B23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30BBC-BC70-ACCB-7AF9-4FA21BC8E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D7257-FCBE-F840-5151-9ED2B7DA9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D4B64-5857-91D1-FD68-219BCF640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229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mage.ku.dk/shared/aZwD18034DnM3TYEw9XagEF6kxI6MLkV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tilføj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a-DK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da-DK" dirty="0"/>
              <a:t>...klik for at indsætte tekst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bg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da-DK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16:9-format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”lille”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www.designguide.ku.dk/skabeloner/powerpoint/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https://image.ku.dk/shared/aZwD18034DnM3TYEw9XagEF6kxI6MLkV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www.designguide.ku.dk/skabeloner/powerpoint/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16.01.2025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4353CCD-CCFC-E64F-9139-067816EBD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E2B609-DC97-CE46-A633-94242427B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2610940"/>
            <a:ext cx="4946649" cy="2265859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Students’ use of AI for learning</a:t>
            </a:r>
            <a:br>
              <a:rPr lang="en-GB" dirty="0"/>
            </a:br>
            <a:r>
              <a:rPr lang="en-GB" dirty="0"/>
              <a:t>- personal stories</a:t>
            </a:r>
          </a:p>
        </p:txBody>
      </p:sp>
    </p:spTree>
    <p:extLst>
      <p:ext uri="{BB962C8B-B14F-4D97-AF65-F5344CB8AC3E}">
        <p14:creationId xmlns:p14="http://schemas.microsoft.com/office/powerpoint/2010/main" val="142946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4AD49-ADFB-7106-E997-AA9D128DD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201580-8CEE-6199-3570-AFA8322A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Anna, BA in Middle Eastern Language and Society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58E6D-A986-115F-8C4D-2C42E73DD6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Uses AI to:
</a:t>
            </a:r>
            <a:r>
              <a:rPr lang="en-GB" dirty="0"/>
              <a:t>To get </a:t>
            </a:r>
            <a:r>
              <a:rPr lang="en-GB" b="1" dirty="0"/>
              <a:t>feedback</a:t>
            </a:r>
            <a:r>
              <a:rPr lang="en-GB" dirty="0"/>
              <a:t> on assignments, CVs and job applications. For example for proofreading or grammar checks.
To get an overview of new knowledge. Ex., I wanted to know more about Danish literary history and asked ChatGPT what the 50 greatest Danish works were. It was a nice and manageable way to familiarize myself with a new topic.</a:t>
            </a:r>
            <a:endParaRPr lang="en-GB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D5C162-3A7A-778D-2A0A-5DB05F11DD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Would like to use AI to:
</a:t>
            </a:r>
            <a:r>
              <a:rPr lang="en-GB" dirty="0"/>
              <a:t>To compare documents from my computer, when I have multiple versions of the same document. I suppose AI can be useful for detecting if there are documents where I repeat myself.
To provide summaries of texts when there is a lot of reading. I think it can be good to get a quick understanding of the context.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B2A87-DF8C-C959-9D6C-8BC36A09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AC71-4279-437B-9CFA-FCD2CE398AF1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D1666-BCF0-D749-B569-7A06359F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195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4D02-F51E-6B46-D1A3-2F0AB2F11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DEFD3B-B533-396F-CCC2-41B2CFE1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Ida, BA student in "Communication and IT"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0B3A4D-A2C3-E8E4-C119-EDA197151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b="1" dirty="0"/>
              <a:t>Uses AI to:
Preparation and overview</a:t>
            </a:r>
            <a:r>
              <a:rPr lang="en-GB" sz="2000" dirty="0"/>
              <a:t>: AI to create summaries and extract key points from texts and articles to provide a faster overview and be better prepared for teaching sessions.
</a:t>
            </a:r>
            <a:r>
              <a:rPr lang="en-GB" sz="2000" b="1" dirty="0"/>
              <a:t>Project work and idea development</a:t>
            </a:r>
            <a:r>
              <a:rPr lang="en-GB" sz="2000" dirty="0"/>
              <a:t>: AI for brainstorming and shaping project ideas, to provide inspiration and new perspectives. 
</a:t>
            </a:r>
            <a:r>
              <a:rPr lang="en-GB" sz="2000" b="1" dirty="0"/>
              <a:t>Research</a:t>
            </a:r>
            <a:r>
              <a:rPr lang="en-GB" sz="2000" dirty="0"/>
              <a:t>: Generating keywords and finding relevant sources, as well as creating structured overviews of theories and articles.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4B2C9-1BC8-1970-A668-35E02C53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AC71-4279-437B-9CFA-FCD2CE398AF1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58777-8212-33FE-5A6E-48ED9FD4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FEF9C09-DD9C-FD65-F40A-4B7541595E10}"/>
              </a:ext>
            </a:extLst>
          </p:cNvPr>
          <p:cNvSpPr txBox="1">
            <a:spLocks/>
          </p:cNvSpPr>
          <p:nvPr/>
        </p:nvSpPr>
        <p:spPr>
          <a:xfrm>
            <a:off x="6246238" y="1628775"/>
            <a:ext cx="5356800" cy="4672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b="0" i="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b="0" i="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2pPr>
            <a:lvl3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3pPr>
            <a:lvl4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4pPr>
            <a:lvl5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5pPr>
            <a:lvl6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6pPr>
            <a:lvl7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7pPr>
            <a:lvl8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8pPr>
            <a:lvl9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9pPr>
          </a:lstStyle>
          <a:p>
            <a:r>
              <a:rPr lang="en-GB" sz="2000" b="1" dirty="0"/>
              <a:t>Uses AI to:
 Writing assistance</a:t>
            </a:r>
            <a:r>
              <a:rPr lang="en-GB" sz="2000" dirty="0"/>
              <a:t>: AI for drafting and rephrasing emails, assignments, and article summaries, to help in the writing process. 
</a:t>
            </a:r>
            <a:r>
              <a:rPr lang="en-GB" sz="2000" b="1" dirty="0"/>
              <a:t>Note-taking and organization</a:t>
            </a:r>
            <a:r>
              <a:rPr lang="en-GB" sz="2000" dirty="0"/>
              <a:t>: AI for taking and organizing notes, both during and after classes, which make the notes more coherent and manageable.
</a:t>
            </a:r>
            <a:r>
              <a:rPr lang="en-GB" sz="2000" b="1" dirty="0"/>
              <a:t>Interaction with academic articles</a:t>
            </a:r>
            <a:r>
              <a:rPr lang="en-GB" sz="2000" dirty="0"/>
              <a:t>: Notebook LM to analyse and ask questions to complex, statistics-heavy papers and to get a better understanding of theories for the bachelor's project.</a:t>
            </a:r>
          </a:p>
        </p:txBody>
      </p:sp>
    </p:spTree>
    <p:extLst>
      <p:ext uri="{BB962C8B-B14F-4D97-AF65-F5344CB8AC3E}">
        <p14:creationId xmlns:p14="http://schemas.microsoft.com/office/powerpoint/2010/main" val="404162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89E07-6A76-B6D4-267C-1AAE37F4B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7B97DF-0634-0080-09FC-185ADCBC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Sara, BA student in "German Language and Culture"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565291-FA52-366D-082E-69A842CBE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964" y="1628775"/>
            <a:ext cx="5356800" cy="4672800"/>
          </a:xfrm>
        </p:spPr>
        <p:txBody>
          <a:bodyPr/>
          <a:lstStyle/>
          <a:p>
            <a:r>
              <a:rPr lang="en-GB" sz="1800" b="1" noProof="0" dirty="0"/>
              <a:t>Uses AI </a:t>
            </a:r>
            <a:r>
              <a:rPr lang="en-GB" sz="1800" b="1" dirty="0"/>
              <a:t>for</a:t>
            </a:r>
            <a:r>
              <a:rPr lang="en-GB" sz="1800" b="1" noProof="0" dirty="0"/>
              <a:t>:</a:t>
            </a:r>
            <a:r>
              <a:rPr lang="en-GB" sz="1800" noProof="0" dirty="0"/>
              <a:t>
</a:t>
            </a:r>
            <a:r>
              <a:rPr lang="en-GB" sz="1800" b="1" noProof="0" dirty="0"/>
              <a:t>Clarification of concepts</a:t>
            </a:r>
            <a:r>
              <a:rPr lang="en-GB" sz="1800" noProof="0" dirty="0"/>
              <a:t>: In a first reading of texts, using AI tools to explain unknown concepts.
</a:t>
            </a:r>
            <a:r>
              <a:rPr lang="en-GB" sz="1800" b="1" noProof="0" dirty="0"/>
              <a:t>Suggestions for structuring presentations</a:t>
            </a:r>
            <a:r>
              <a:rPr lang="en-GB" sz="1800" noProof="0" dirty="0"/>
              <a:t>: AI is good at giving an overview and suggestions for what the "skeleton" of a presentation can be, after which I can change the structure and add to it.
</a:t>
            </a:r>
            <a:r>
              <a:rPr lang="en-GB" sz="1800" b="1" noProof="0" dirty="0"/>
              <a:t>Suggestions and references to relevant material</a:t>
            </a:r>
            <a:r>
              <a:rPr lang="en-GB" sz="1800" noProof="0" dirty="0"/>
              <a:t>: with moderate success.
</a:t>
            </a:r>
            <a:r>
              <a:rPr lang="en-GB" sz="1800" b="1" noProof="0" dirty="0"/>
              <a:t>Overview and summary of longer texts</a:t>
            </a:r>
            <a:r>
              <a:rPr lang="en-GB" sz="1800" noProof="0" dirty="0"/>
              <a:t>: AI Provides an introduction to long texts and can Help me in the reading experience, as I got "hints” to what to look for.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9ACD2F-9E7A-4DE6-6949-89E5B921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999" y="1628775"/>
            <a:ext cx="5713119" cy="4982231"/>
          </a:xfrm>
        </p:spPr>
        <p:txBody>
          <a:bodyPr/>
          <a:lstStyle/>
          <a:p>
            <a:r>
              <a:rPr lang="en-GB" sz="1800" b="1" noProof="0" dirty="0"/>
              <a:t>Would like to use AI to:</a:t>
            </a:r>
            <a:r>
              <a:rPr lang="en-GB" sz="1800" noProof="0" dirty="0"/>
              <a:t>
Investigate </a:t>
            </a:r>
            <a:r>
              <a:rPr lang="en-GB" sz="1800" b="1" noProof="0" dirty="0"/>
              <a:t>AI as a translation tool </a:t>
            </a:r>
            <a:r>
              <a:rPr lang="en-GB" sz="1800" noProof="0" dirty="0"/>
              <a:t>– here with a special focus on German and Danish: In German, the craft of translation has previously played a central role, but this is changing. I would like to examine the quality of AI-generated translations. 
</a:t>
            </a:r>
            <a:r>
              <a:rPr lang="en-GB" sz="1800" b="1" noProof="0" dirty="0"/>
              <a:t>Feedback on written assignments</a:t>
            </a:r>
            <a:r>
              <a:rPr lang="en-GB" sz="1800" noProof="0" dirty="0"/>
              <a:t>: Special proofreading and help with </a:t>
            </a:r>
            <a:r>
              <a:rPr lang="en-GB" sz="1800" dirty="0"/>
              <a:t>word choice</a:t>
            </a:r>
            <a:r>
              <a:rPr lang="en-GB" sz="1800" noProof="0" dirty="0"/>
              <a:t> to achieve a more varied use of language.
</a:t>
            </a:r>
            <a:r>
              <a:rPr lang="en-GB" sz="1800" b="1" noProof="0" dirty="0"/>
              <a:t>Podcast generator</a:t>
            </a:r>
            <a:r>
              <a:rPr lang="en-GB" sz="1800" noProof="0" dirty="0"/>
              <a:t>: Particularly relevant if AI can make written German syllabus available as audio. 
</a:t>
            </a:r>
            <a:r>
              <a:rPr lang="en-GB" sz="1800" b="1" noProof="0" dirty="0"/>
              <a:t>Climate awareness</a:t>
            </a:r>
            <a:r>
              <a:rPr lang="en-GB" sz="1800" noProof="0" dirty="0"/>
              <a:t>: Become better at "prompting" efficiently and remembering that AI is also a resource-intensive technology that must be used wisely.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4E8A84-8CA4-6651-492E-68876335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AC71-4279-437B-9CFA-FCD2CE398AF1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7CDB7-3FF7-C2A4-657B-83126C0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617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80962-B31D-8A08-A1DA-DDEA044C3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C22FCF-900C-C69E-BEBE-43FD996B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Emil, BA "Religious Studies"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1726DE-8DBB-9D38-A96B-4853AE327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964" y="1288473"/>
            <a:ext cx="5356800" cy="5013102"/>
          </a:xfrm>
        </p:spPr>
        <p:txBody>
          <a:bodyPr/>
          <a:lstStyle/>
          <a:p>
            <a:r>
              <a:rPr lang="en-GB" sz="1600" b="1" dirty="0"/>
              <a:t>Uses AI for</a:t>
            </a:r>
            <a:r>
              <a:rPr lang="en-GB" sz="1600" dirty="0"/>
              <a:t>
Preparation and processing of notes.
Programming (with Cursor and Copilot)
Foreign language training (also ChatGPT: "advanced voice mode")
Transcription (Jojo)
A few podcasts (</a:t>
            </a:r>
            <a:r>
              <a:rPr lang="en-GB" sz="1600" dirty="0" err="1"/>
              <a:t>NotebookLM</a:t>
            </a:r>
            <a:r>
              <a:rPr lang="en-GB" sz="1600" dirty="0"/>
              <a:t>)
Images (Stable Diffusion, etc.)
Generating music (</a:t>
            </a:r>
            <a:r>
              <a:rPr lang="en-GB" sz="1600" dirty="0" err="1"/>
              <a:t>Suno</a:t>
            </a:r>
            <a:r>
              <a:rPr lang="en-GB" sz="1600" dirty="0"/>
              <a:t>)
Quizzes for interactive learning.
Summaries, text-feedback, brainstorm etc.
Graphs and ad-hoc data analysis (with Python built into ChatGPT)
Data analysis (e.g. embeddings with </a:t>
            </a:r>
            <a:r>
              <a:rPr lang="en-GB" sz="1600" dirty="0" err="1"/>
              <a:t>Pytorch</a:t>
            </a:r>
            <a:r>
              <a:rPr lang="en-GB" sz="1600" dirty="0"/>
              <a:t>, image recognition with </a:t>
            </a:r>
            <a:r>
              <a:rPr lang="en-GB" sz="1600" dirty="0" err="1"/>
              <a:t>fast.ai</a:t>
            </a:r>
            <a:r>
              <a:rPr lang="en-GB" sz="1600" dirty="0"/>
              <a:t>, etc.)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9D571B-6A9E-C898-1439-AEC589383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000" y="1288473"/>
            <a:ext cx="5356800" cy="5013103"/>
          </a:xfrm>
        </p:spPr>
        <p:txBody>
          <a:bodyPr/>
          <a:lstStyle/>
          <a:p>
            <a:r>
              <a:rPr lang="en-GB" sz="1600" b="1" dirty="0"/>
              <a:t>Would like to use AI to:</a:t>
            </a:r>
            <a:r>
              <a:rPr lang="en-GB" sz="1600" dirty="0"/>
              <a:t>
RAG ("Retrieval Augmented Generation") where AI provides answers based on a library of relevant articles/documents.
Digital humanities projects/assignments etc.
Deeper analysis of own notes, and processing of "voice input".
Video and 3D.
LLM function calling (a la "</a:t>
            </a:r>
            <a:r>
              <a:rPr lang="en-GB" sz="1600" dirty="0" err="1"/>
              <a:t>CustomGPTs</a:t>
            </a:r>
            <a:r>
              <a:rPr lang="en-GB" sz="1600" dirty="0"/>
              <a:t>" but not necessarily ChatGPT).
AI Agents and more advanced chat interfaces.
Possible search (Perplexity)
Audiobooks (F5-TTS etc).
Just playing around with it more :)</a:t>
            </a:r>
            <a:endParaRPr lang="en-GB" sz="1600" i="0" u="none" strike="noStrike" dirty="0">
              <a:effectLst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C6339-4C3B-C384-3B18-B97E93F3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AC71-4279-437B-9CFA-FCD2CE398AF1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B73C7D-4DF3-E5C3-4BA3-21506612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503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0B8DF-C00A-615F-7D19-A731EA967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7EBBAF-E1D7-DDD2-084E-BB39D532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Frida, BA in Rhetoric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581C3B-1E34-8662-337C-5F92E93AD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964" y="1233055"/>
            <a:ext cx="5356800" cy="5068519"/>
          </a:xfrm>
        </p:spPr>
        <p:txBody>
          <a:bodyPr/>
          <a:lstStyle/>
          <a:p>
            <a:pPr marL="0" indent="0">
              <a:buNone/>
            </a:pPr>
            <a:r>
              <a:rPr lang="en-GB" sz="1400" b="1" noProof="0" dirty="0"/>
              <a:t>Uses AI to:</a:t>
            </a:r>
            <a:r>
              <a:rPr lang="en-GB" sz="1400" noProof="0" dirty="0"/>
              <a:t>
An idea generator</a:t>
            </a:r>
            <a:r>
              <a:rPr lang="en-GB" sz="1400" dirty="0"/>
              <a:t> </a:t>
            </a:r>
            <a:r>
              <a:rPr lang="en-GB" sz="1400" noProof="0" dirty="0"/>
              <a:t>at the beginning of a writing process. For example, to help choose a topic or a direction in an opinion piece / article.
</a:t>
            </a:r>
            <a:r>
              <a:rPr lang="en-GB" sz="1400" b="1" noProof="0" dirty="0"/>
              <a:t>New perspectives</a:t>
            </a:r>
            <a:r>
              <a:rPr lang="en-GB" sz="1400" noProof="0" dirty="0"/>
              <a:t>: AI and argumentation tasks, to see a case from more than one side. AI can supplement me with new perspectives, that I would not have come up with myself.
</a:t>
            </a:r>
            <a:r>
              <a:rPr lang="en-GB" sz="1400" b="1" noProof="0" dirty="0"/>
              <a:t>Rephrasing</a:t>
            </a:r>
            <a:r>
              <a:rPr lang="en-GB" sz="1400" noProof="0" dirty="0"/>
              <a:t>: ChatGPT works well when I'm stuck in a messy wording and have a hard time working it out.
</a:t>
            </a:r>
            <a:r>
              <a:rPr lang="en-GB" sz="1400" b="1" noProof="0" dirty="0"/>
              <a:t>Create an overview and understanding of context</a:t>
            </a:r>
            <a:r>
              <a:rPr lang="en-GB" sz="1400" noProof="0" dirty="0"/>
              <a:t>: I experience a greater understanding of the academic texts when I ask ChatGPT to give me background and context of them prior to reading the texts.
</a:t>
            </a:r>
            <a:r>
              <a:rPr lang="en-GB" sz="1400" b="1" noProof="0" dirty="0"/>
              <a:t>Summary of texts</a:t>
            </a:r>
            <a:r>
              <a:rPr lang="en-GB" sz="1400" noProof="0" dirty="0"/>
              <a:t>: In case of time pressure in my preparation, I have used AI to create a quick overview of the texts. I find that’s better than not having read it at all.
</a:t>
            </a:r>
            <a:r>
              <a:rPr lang="en-GB" sz="1400" b="1" noProof="0" dirty="0"/>
              <a:t>Explanation and elaboration of complex concepts</a:t>
            </a:r>
            <a:r>
              <a:rPr lang="en-GB" sz="1400" noProof="0" dirty="0"/>
              <a:t>: I have had especially great success with AI explaining difficult academic concepts to me in a very understandable way.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37BE8D-16A5-EAA5-A750-C58F13B5F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9855" y="1233055"/>
            <a:ext cx="5356800" cy="5068521"/>
          </a:xfrm>
        </p:spPr>
        <p:txBody>
          <a:bodyPr/>
          <a:lstStyle/>
          <a:p>
            <a:pPr marL="0" indent="0">
              <a:buNone/>
            </a:pPr>
            <a:r>
              <a:rPr lang="en-GB" sz="1600" b="1" noProof="0" dirty="0"/>
              <a:t>Would like to use AI to:</a:t>
            </a:r>
            <a:br>
              <a:rPr lang="en-GB" sz="1600" noProof="0" dirty="0"/>
            </a:br>
            <a:r>
              <a:rPr lang="en-GB" sz="1600" noProof="0" dirty="0"/>
              <a:t>
</a:t>
            </a:r>
            <a:r>
              <a:rPr lang="en-GB" sz="1600" b="1" noProof="0" dirty="0"/>
              <a:t>Feedback on assignments</a:t>
            </a:r>
            <a:r>
              <a:rPr lang="en-GB" sz="1600" noProof="0" dirty="0"/>
              <a:t>: Just as I often use my fellow students or friends, I think it could be relevant to also use AI as a feedback partner.</a:t>
            </a:r>
          </a:p>
          <a:p>
            <a:pPr marL="0" indent="0">
              <a:buNone/>
            </a:pPr>
            <a:r>
              <a:rPr lang="en-GB" sz="1600" b="1" noProof="0" dirty="0"/>
              <a:t>Proofreading</a:t>
            </a:r>
            <a:r>
              <a:rPr lang="en-GB" sz="1600" noProof="0" dirty="0"/>
              <a:t>: Because I imagine that AI does it better than I do :)</a:t>
            </a:r>
          </a:p>
          <a:p>
            <a:pPr marL="0" indent="0">
              <a:buNone/>
            </a:pPr>
            <a:r>
              <a:rPr lang="en-GB" sz="1600" b="1" noProof="0" dirty="0"/>
              <a:t>Collect and create overview in my own notes: </a:t>
            </a:r>
            <a:r>
              <a:rPr lang="en-GB" sz="1600" noProof="0" dirty="0"/>
              <a:t>I imagine that this could save me a lot of time during exam periods, where I can often have trouble finding my way around my own notes.
</a:t>
            </a:r>
            <a:r>
              <a:rPr lang="en-GB" sz="1600" b="1" noProof="0" dirty="0"/>
              <a:t>Responsible and critical thinking: </a:t>
            </a:r>
            <a:r>
              <a:rPr lang="en-GB" sz="1600" noProof="0" dirty="0"/>
              <a:t>I do not yet feel that I have enough knowledge on how to </a:t>
            </a:r>
            <a:r>
              <a:rPr lang="en-GB" sz="1600" dirty="0"/>
              <a:t>remain </a:t>
            </a:r>
            <a:r>
              <a:rPr lang="en-GB" sz="1600" noProof="0" dirty="0"/>
              <a:t>critical and use AI responsibly.</a:t>
            </a:r>
            <a:endParaRPr lang="en-GB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18418-D0A6-03D4-7C75-E4B3B904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AC71-4279-437B-9CFA-FCD2CE398AF1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23B66-3433-7279-E66E-82C00749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588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1A903-B64B-8BD7-F9A3-D152631D6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D41DAB-DBFF-4434-6FF1-7DED678E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Jonas, MA student in "Danish"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8DC7E4-EB2D-4CD0-AE43-2AD9106DE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964" y="1215482"/>
            <a:ext cx="5786436" cy="5553617"/>
          </a:xfrm>
        </p:spPr>
        <p:txBody>
          <a:bodyPr/>
          <a:lstStyle/>
          <a:p>
            <a:r>
              <a:rPr lang="en-GB" sz="1600" b="1" noProof="0" dirty="0"/>
              <a:t>Uses AI to:</a:t>
            </a:r>
            <a:r>
              <a:rPr lang="en-GB" sz="1600" noProof="0" dirty="0"/>
              <a:t>
</a:t>
            </a:r>
            <a:r>
              <a:rPr lang="en-GB" sz="1600" b="1" noProof="0" dirty="0"/>
              <a:t>Better understanding of intricate phrasing in academic texts</a:t>
            </a:r>
            <a:r>
              <a:rPr lang="en-GB" sz="1600" noProof="0" dirty="0"/>
              <a:t>: ChatGPT can quickly rephrase sentences in a simpler way. It’s not always spot on, but it can phrase things </a:t>
            </a:r>
            <a:r>
              <a:rPr lang="en-GB" sz="1600" dirty="0"/>
              <a:t>more </a:t>
            </a:r>
            <a:r>
              <a:rPr lang="en-GB" sz="1600" noProof="0" dirty="0"/>
              <a:t>simply, which helps me understand it.
</a:t>
            </a:r>
            <a:r>
              <a:rPr lang="en-GB" sz="1600" b="1" noProof="0" dirty="0"/>
              <a:t>Assessment/feedback and proofreading passages in assignments and exams</a:t>
            </a:r>
            <a:r>
              <a:rPr lang="en-GB" sz="1600" noProof="0" dirty="0"/>
              <a:t>: If I get stuck on an assignment, ChatGPT can shed light on alternative aspects, that I may have overlooked, and thus help me move forward. It can also provide inspiration, if I get stuck with a wording. To save time, ChatGPT can do a first proofread, but I always do the last proofreading myself to be on the safe side. 
</a:t>
            </a:r>
            <a:r>
              <a:rPr lang="en-GB" sz="1600" b="1" noProof="0" dirty="0"/>
              <a:t>Summary of the most important points in long texts</a:t>
            </a:r>
            <a:r>
              <a:rPr lang="en-GB" sz="1600" noProof="0" dirty="0"/>
              <a:t>: In a busy everyday life, it is helpful when I need to read a text or two for teaching. However, you should be aware that it is not always a complete and precise summary, so before referring to e.g. concepts from the text for an exam, it’s a good idea to revisit the text when you have more time.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E6F2FF-EB58-85CA-9203-9A2C74037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1215483"/>
            <a:ext cx="5011500" cy="5086093"/>
          </a:xfrm>
        </p:spPr>
        <p:txBody>
          <a:bodyPr/>
          <a:lstStyle/>
          <a:p>
            <a:r>
              <a:rPr lang="en-GB" sz="1600" b="1" noProof="0" dirty="0"/>
              <a:t>Would like to use AI to:</a:t>
            </a:r>
            <a:r>
              <a:rPr lang="en-GB" sz="1600" noProof="0" dirty="0"/>
              <a:t>
</a:t>
            </a:r>
            <a:r>
              <a:rPr lang="en-GB" sz="1600" b="1" noProof="0" dirty="0"/>
              <a:t>Structuring notes</a:t>
            </a:r>
            <a:r>
              <a:rPr lang="en-GB" sz="1600" noProof="0" dirty="0"/>
              <a:t>: I don't have much knowledge of the AI programs that can help in this area. But I know that it can probably save a lot of time and energy if I learn how to use it, just as we use other digital programs to support us. 
</a:t>
            </a:r>
            <a:r>
              <a:rPr lang="en-GB" sz="1600" b="1" dirty="0"/>
              <a:t>F</a:t>
            </a:r>
            <a:r>
              <a:rPr lang="en-GB" sz="1600" b="1" noProof="0" dirty="0" err="1"/>
              <a:t>ocusing</a:t>
            </a:r>
            <a:r>
              <a:rPr lang="en-GB" sz="1600" b="1" noProof="0" dirty="0"/>
              <a:t> my </a:t>
            </a:r>
            <a:r>
              <a:rPr lang="en-GB" sz="1600" b="1" noProof="0" dirty="0" err="1"/>
              <a:t>searchs</a:t>
            </a:r>
            <a:r>
              <a:rPr lang="en-GB" sz="1600" noProof="0" dirty="0"/>
              <a:t>, so that search results are more accurate and complete. That way, I don't have to prompt a whole lot and use, </a:t>
            </a:r>
            <a:r>
              <a:rPr lang="en-GB" sz="1600" noProof="0" dirty="0" err="1"/>
              <a:t>eg.</a:t>
            </a:r>
            <a:r>
              <a:rPr lang="en-GB" sz="1600" noProof="0" dirty="0"/>
              <a:t> ChatGPT, unnecessarily.</a:t>
            </a:r>
            <a:endParaRPr lang="en-GB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3FA06-FAE1-819E-BFAD-04A3DB81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AC71-4279-437B-9CFA-FCD2CE398AF1}" type="datetime1">
              <a:rPr lang="da-DK" smtClean="0"/>
              <a:t>16.01.2025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4EB44D-A105-62E8-6F5A-6864A307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4038542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DK_fuld.potx" id="{EB608739-D490-442D-AE39-76A4F2C80253}" vid="{F6657886-CEF1-49A4-9FC9-A572A9EA0F45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Brugerdefineret design</Template>
  <TotalTime>9606</TotalTime>
  <Words>1432</Words>
  <Application>Microsoft Macintosh PowerPoint</Application>
  <PresentationFormat>Widescreen</PresentationFormat>
  <Paragraphs>41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Microsoft New Tai Lue</vt:lpstr>
      <vt:lpstr>Wingdings</vt:lpstr>
      <vt:lpstr>Brugerdefineret design</vt:lpstr>
      <vt:lpstr>PowerPoint-præsentation</vt:lpstr>
      <vt:lpstr>Anna, BA in Middle Eastern Language and Society</vt:lpstr>
      <vt:lpstr>Ida, BA student in "Communication and IT"</vt:lpstr>
      <vt:lpstr>Sara, BA student in "German Language and Culture"</vt:lpstr>
      <vt:lpstr>Emil, BA "Religious Studies"</vt:lpstr>
      <vt:lpstr>Frida, BA in Rhetoric</vt:lpstr>
      <vt:lpstr>Jonas, MA student in "Danish"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Sabine Kold</dc:creator>
  <cp:lastModifiedBy>Annette Pedersen</cp:lastModifiedBy>
  <cp:revision>58</cp:revision>
  <dcterms:created xsi:type="dcterms:W3CDTF">2024-11-09T18:34:43Z</dcterms:created>
  <dcterms:modified xsi:type="dcterms:W3CDTF">2025-01-16T12:04:55Z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</Properties>
</file>