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10"/>
  </p:notesMasterIdLst>
  <p:handoutMasterIdLst>
    <p:handoutMasterId r:id="rId11"/>
  </p:handoutMasterIdLst>
  <p:sldIdLst>
    <p:sldId id="441" r:id="rId2"/>
    <p:sldId id="450" r:id="rId3"/>
    <p:sldId id="494" r:id="rId4"/>
    <p:sldId id="497" r:id="rId5"/>
    <p:sldId id="496" r:id="rId6"/>
    <p:sldId id="495" r:id="rId7"/>
    <p:sldId id="498" r:id="rId8"/>
    <p:sldId id="4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327" autoAdjust="0"/>
  </p:normalViewPr>
  <p:slideViewPr>
    <p:cSldViewPr snapToGrid="0" showGuides="1">
      <p:cViewPr varScale="1">
        <p:scale>
          <a:sx n="85" d="100"/>
          <a:sy n="85" d="100"/>
        </p:scale>
        <p:origin x="595" y="29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5" d="100"/>
          <a:sy n="115" d="100"/>
        </p:scale>
        <p:origin x="50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10/11/2024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10/11/2024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##-AccessibilityAssistant: Skip layout check-##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68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##-AccessibilityAssistant: Skip layout check-##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9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89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14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4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84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887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##-AccessibilityAssistant: Skip layout check-##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88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mage.ku.dk/shared/hWmEPPfgximErBNWW58CxRIZfLkOMC9n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tilføj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2</a:t>
            </a:r>
          </a:p>
          <a:p>
            <a:pPr lvl="2"/>
            <a:r>
              <a:rPr lang="en-GB"/>
              <a:t>3</a:t>
            </a:r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Klik for at indsætte tekst</a:t>
            </a:r>
          </a:p>
          <a:p>
            <a:pPr lvl="1"/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0" b="1">
                <a:solidFill>
                  <a:schemeClr val="tx1"/>
                </a:solidFill>
              </a:rPr>
              <a:t>”</a:t>
            </a:r>
            <a:endParaRPr lang="en-GB" sz="15000" b="1" dirty="0">
              <a:solidFill>
                <a:schemeClr val="tx1"/>
              </a:solidFill>
            </a:endParaRP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Klik for at tilføje tekst</a:t>
            </a:r>
            <a:endParaRPr lang="en-GB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Navn, kilde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indsætte tekst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indsætte tekst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4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5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6</a:t>
            </a:r>
            <a:endParaRPr lang="en-GB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indsætte tekst...</a:t>
            </a:r>
            <a:endParaRPr lang="en-GB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en-GB"/>
              <a:t>...klik for at indsætte tekst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master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Klik for at tilføje undertitel</a:t>
            </a:r>
            <a:endParaRPr lang="en-GB" dirty="0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Indsæt 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tx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tilføje 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accent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GB" sz="59500" b="1">
                <a:solidFill>
                  <a:schemeClr val="tx1">
                    <a:alpha val="14559"/>
                  </a:schemeClr>
                </a:solidFill>
              </a:rPr>
              <a:t>?</a:t>
            </a:r>
            <a:endParaRPr lang="en-GB" sz="59500" b="1" dirty="0">
              <a:solidFill>
                <a:schemeClr val="tx1">
                  <a:alpha val="14559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tx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 </a:t>
            </a:r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>
                <a:solidFill>
                  <a:schemeClr val="tx1"/>
                </a:solidFill>
              </a:rPr>
              <a:t>Brugerguide</a:t>
            </a:r>
            <a:r>
              <a:rPr lang="en-GB" baseline="0">
                <a:solidFill>
                  <a:schemeClr val="tx1"/>
                </a:solidFill>
              </a:rPr>
              <a:t> </a:t>
            </a:r>
            <a:r>
              <a:rPr lang="en-GB" sz="1800" baseline="0">
                <a:solidFill>
                  <a:schemeClr val="tx1"/>
                </a:solidFill>
              </a:rPr>
              <a:t>– </a:t>
            </a:r>
            <a:r>
              <a:rPr lang="en-GB" sz="1800">
                <a:solidFill>
                  <a:schemeClr val="tx1"/>
                </a:solidFill>
              </a:rPr>
              <a:t>Slet, før du færdiggør din</a:t>
            </a:r>
            <a:r>
              <a:rPr lang="en-GB" sz="1800" baseline="0">
                <a:solidFill>
                  <a:schemeClr val="tx1"/>
                </a:solidFill>
              </a:rPr>
              <a:t> </a:t>
            </a:r>
            <a:r>
              <a:rPr lang="en-GB" sz="1800">
                <a:solidFill>
                  <a:schemeClr val="tx1"/>
                </a:solidFill>
              </a:rPr>
              <a:t>præsentation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 KU-pc,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16:9-format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klikker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fanen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værktøjslinjen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via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knappen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mellem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henholdsvis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lille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 (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version ser du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eksempel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diastype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venstrespalten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demopræsentation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indsat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slette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m.fl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topmenuen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Sidefod</a:t>
            </a:r>
            <a:endParaRPr lang="en-GB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felterne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alle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enkelt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placeres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højre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side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topbjælke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https://image.ku.dk/shared/hWmEPPfgximErBNWW58CxRIZfLkOMC9n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 </a:t>
            </a:r>
            <a:endParaRPr lang="en-GB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Klik for at tilføje undertitel</a:t>
            </a:r>
            <a:endParaRPr lang="en-GB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/>
              <a:t> Klik på ikonet, hvis du vil indsætte et billede</a:t>
            </a:r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 Klik på ikonet, hvis du vil indsætte et billede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Klik for at tilføje undertitel</a:t>
            </a:r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Klik for at redigere i master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Klik for at redigere i master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en-GB" smtClean="0"/>
              <a:t>10-11-2024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70F0-8F8E-46A3-BFFE-96163F9D413B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EA49827-CE52-FD4B-8399-162D5E1D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5F9F9FB-61AF-8548-83E5-79EB62A8C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6" y="2376734"/>
            <a:ext cx="4946648" cy="726435"/>
          </a:xfrm>
        </p:spPr>
        <p:txBody>
          <a:bodyPr/>
          <a:lstStyle/>
          <a:p>
            <a:r>
              <a:rPr lang="en-GB" sz="2000" b="0" dirty="0"/>
              <a:t>Integrating digital </a:t>
            </a:r>
            <a:r>
              <a:rPr lang="en-GB" sz="2000" dirty="0"/>
              <a:t>equipment in the course </a:t>
            </a:r>
            <a:r>
              <a:rPr lang="en-GB" sz="2000" i="1" dirty="0"/>
              <a:t>F</a:t>
            </a:r>
            <a:r>
              <a:rPr lang="en-GB" sz="2000" b="0" i="1" dirty="0"/>
              <a:t>rom Basic Movement to Dance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D5F85F-0777-314B-A8CB-A12F7D46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963" y="3708461"/>
            <a:ext cx="4946649" cy="899766"/>
          </a:xfrm>
        </p:spPr>
        <p:txBody>
          <a:bodyPr/>
          <a:lstStyle/>
          <a:p>
            <a:r>
              <a:rPr lang="en-GB" b="0" dirty="0"/>
              <a:t>Assoc. Prof. Peter C. Raffalt, PhD</a:t>
            </a:r>
          </a:p>
          <a:p>
            <a:r>
              <a:rPr lang="en-GB" dirty="0"/>
              <a:t>Head of study program Exercise and Sport Sciences (BSc)</a:t>
            </a:r>
          </a:p>
          <a:p>
            <a:r>
              <a:rPr lang="en-GB" b="0" dirty="0"/>
              <a:t>Dep</a:t>
            </a:r>
            <a:r>
              <a:rPr lang="en-GB" dirty="0"/>
              <a:t>artment of Nutrition, Exercise and Sports</a:t>
            </a:r>
            <a:endParaRPr lang="en-GB" b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18C83D-C112-3B45-B0BC-99E947581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Silent Movement and Dance</a:t>
            </a:r>
          </a:p>
        </p:txBody>
      </p:sp>
    </p:spTree>
    <p:extLst>
      <p:ext uri="{BB962C8B-B14F-4D97-AF65-F5344CB8AC3E}">
        <p14:creationId xmlns:p14="http://schemas.microsoft.com/office/powerpoint/2010/main" val="260976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45D791-CCB3-1E41-9275-846295D5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Basic Movement to Dance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A54480-C453-0249-AF66-494D6C878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Mandatory course for bachelor students in Exercise and Sport Sciences</a:t>
            </a:r>
          </a:p>
          <a:p>
            <a:r>
              <a:rPr lang="en-GB" dirty="0"/>
              <a:t>Practical-theoretical course</a:t>
            </a:r>
          </a:p>
          <a:p>
            <a:r>
              <a:rPr lang="en-GB" dirty="0"/>
              <a:t>7.5 ECTS points during 1. year block 1 and 2</a:t>
            </a:r>
          </a:p>
          <a:p>
            <a:r>
              <a:rPr lang="en-GB" dirty="0"/>
              <a:t>~120 students per year – 4 classes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Three major themes: 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Body Basics – body awareness, body contact, communication through movement, trust, group dynamics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Dance Styles – creativity, movement-music connection, cultural understanding and inclusion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Dance Performance – improvisation, stage presence, aesthetic learning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D22D-F364-4E9E-AF9D-75D698CDD634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5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63C9-AD2B-9CF0-DCE9-A58C3484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Silent Movement and 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87B28-8FC4-574D-2044-5B3897E4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628775"/>
            <a:ext cx="6291449" cy="4673600"/>
          </a:xfrm>
        </p:spPr>
        <p:txBody>
          <a:bodyPr/>
          <a:lstStyle/>
          <a:p>
            <a:r>
              <a:rPr lang="en-GB" dirty="0"/>
              <a:t>Headphones for a deeper immersion into the music and strengthen connection to movements</a:t>
            </a:r>
          </a:p>
          <a:p>
            <a:endParaRPr lang="en-GB" dirty="0"/>
          </a:p>
          <a:p>
            <a:r>
              <a:rPr lang="en-GB" dirty="0"/>
              <a:t>Removing social and psychological inhibitions </a:t>
            </a:r>
          </a:p>
          <a:p>
            <a:endParaRPr lang="en-GB" dirty="0"/>
          </a:p>
          <a:p>
            <a:r>
              <a:rPr lang="en-GB" dirty="0"/>
              <a:t>Increased movement and dance creativity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5559E-FED4-DEDA-40BD-BBFDA6D7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11/11/2024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B9226-4762-C3A9-0AFB-39517D42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  <p:pic>
        <p:nvPicPr>
          <p:cNvPr id="1026" name="Picture 2" descr="How To Make Money In Silence?. And The Answer Is Silent Disco | by Shubham  Singhal | Medium">
            <a:extLst>
              <a:ext uri="{FF2B5EF4-FFF2-40B4-BE49-F238E27FC236}">
                <a16:creationId xmlns:a16="http://schemas.microsoft.com/office/drawing/2014/main" id="{9C184877-AB76-81B6-D1EE-AAC4C9C9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89" y="1992923"/>
            <a:ext cx="4455524" cy="29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2E44-1C5D-3AAC-C81F-62B25E3F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2" y="2758796"/>
            <a:ext cx="11012488" cy="863599"/>
          </a:xfrm>
        </p:spPr>
        <p:txBody>
          <a:bodyPr/>
          <a:lstStyle/>
          <a:p>
            <a:pPr algn="ctr"/>
            <a:r>
              <a:rPr lang="en-GB" dirty="0"/>
              <a:t>Let us try it!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749F9-FF5D-279F-DEC4-852BBAEF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12/11/2024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6A311-BEF5-5706-7BDD-C1ACC98C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21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FC7F-26A5-4EB1-2F89-F098A772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20BB2-96EA-3A4C-27AF-18276D60C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Headphones</a:t>
            </a:r>
          </a:p>
          <a:p>
            <a:endParaRPr lang="en-GB" dirty="0"/>
          </a:p>
          <a:p>
            <a:r>
              <a:rPr lang="en-GB" dirty="0"/>
              <a:t>Microphones</a:t>
            </a:r>
          </a:p>
          <a:p>
            <a:endParaRPr lang="en-GB" dirty="0"/>
          </a:p>
          <a:p>
            <a:r>
              <a:rPr lang="en-GB" dirty="0"/>
              <a:t>Multiple transmitters (channels)</a:t>
            </a:r>
          </a:p>
          <a:p>
            <a:endParaRPr lang="en-GB" dirty="0"/>
          </a:p>
          <a:p>
            <a:r>
              <a:rPr lang="en-GB" dirty="0"/>
              <a:t>Pre-planned playlist and instructions</a:t>
            </a:r>
          </a:p>
          <a:p>
            <a:endParaRPr lang="en-GB" dirty="0"/>
          </a:p>
          <a:p>
            <a:r>
              <a:rPr lang="en-GB" dirty="0"/>
              <a:t>Live instructions and improvised interactions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5F759-9635-08C2-DC83-475BE33F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11/11/2024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EA9A2-ADC8-0A43-5232-EE621BA4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5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F0E-A94D-53EB-4FAA-CBDBF27D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student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22B6-0459-4255-D9DF-F3B447196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</a:t>
            </a:r>
            <a:r>
              <a:rPr lang="en-GB" i="1" dirty="0"/>
              <a:t>silent movement and dance</a:t>
            </a:r>
            <a:r>
              <a:rPr lang="en-GB" dirty="0"/>
              <a:t> activities for targeted groups to explore the connection between movement, music and dance</a:t>
            </a:r>
          </a:p>
          <a:p>
            <a:pPr lvl="1"/>
            <a:r>
              <a:rPr lang="en-GB" dirty="0"/>
              <a:t>Kids</a:t>
            </a:r>
          </a:p>
          <a:p>
            <a:pPr lvl="1"/>
            <a:r>
              <a:rPr lang="en-GB" dirty="0"/>
              <a:t>Teenagers </a:t>
            </a:r>
          </a:p>
          <a:p>
            <a:pPr lvl="1"/>
            <a:r>
              <a:rPr lang="en-GB" dirty="0"/>
              <a:t>Individuals with physical or mental illness</a:t>
            </a:r>
          </a:p>
          <a:p>
            <a:pPr lvl="1"/>
            <a:r>
              <a:rPr lang="en-GB" dirty="0"/>
              <a:t>Older adults</a:t>
            </a:r>
          </a:p>
          <a:p>
            <a:endParaRPr lang="en-GB" dirty="0"/>
          </a:p>
          <a:p>
            <a:r>
              <a:rPr lang="en-GB" dirty="0"/>
              <a:t>Create interactive dance-performance where performers and spectators engage to form the dance-performance together and increase the experience of a movement-music connection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B186C-F865-C50D-D1B5-AFD41912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11/11/2024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84A1F-94AE-154C-F409-6D6B179C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39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386B-CF59-78C9-7136-58EEED21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2" y="1808537"/>
            <a:ext cx="11012488" cy="863599"/>
          </a:xfrm>
        </p:spPr>
        <p:txBody>
          <a:bodyPr/>
          <a:lstStyle/>
          <a:p>
            <a:pPr algn="ctr"/>
            <a:r>
              <a:rPr lang="en-GB" dirty="0"/>
              <a:t>Thank you for the dance!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2B269-CB90-D8FE-CAF4-8A7EAD91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3097305"/>
            <a:ext cx="11012488" cy="320506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14F84-594C-A53D-AC4B-14F77564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12/11/2024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8A5DE-A2E1-200A-8016-B070CE84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24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68AC3-DC84-42CE-A4BA-D9A4EECB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BA9C-8258-4EE1-8932-58667A465944}" type="datetime1">
              <a:rPr lang="en-GB" smtClean="0"/>
              <a:t>10-11-2024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2C6C1-AC18-AE8B-09A7-E8EDB77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327997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543F3BF-36F3-4963-802B-107C5B2B2BE9}" vid="{1A6B4748-6059-4D52-A034-550C0EAB7ADD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2070</TotalTime>
  <Words>279</Words>
  <Application>Microsoft Office PowerPoint</Application>
  <PresentationFormat>Widescreen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Microsoft New Tai Lue</vt:lpstr>
      <vt:lpstr>Open Sans</vt:lpstr>
      <vt:lpstr>Wingdings</vt:lpstr>
      <vt:lpstr>Brugerdefineret design</vt:lpstr>
      <vt:lpstr>PowerPoint Presentation</vt:lpstr>
      <vt:lpstr>From Basic Movement to Dance </vt:lpstr>
      <vt:lpstr>Silent Movement and Dance</vt:lpstr>
      <vt:lpstr>Let us try it!</vt:lpstr>
      <vt:lpstr>Equipment</vt:lpstr>
      <vt:lpstr>Future student assignments</vt:lpstr>
      <vt:lpstr>Thank you for the dance!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Christian Raffalt</dc:creator>
  <cp:lastModifiedBy>Peter Christian Raffalt</cp:lastModifiedBy>
  <cp:revision>4</cp:revision>
  <dcterms:created xsi:type="dcterms:W3CDTF">2024-11-10T21:22:08Z</dcterms:created>
  <dcterms:modified xsi:type="dcterms:W3CDTF">2024-11-12T07:52:57Z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