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35"/>
  </p:normalViewPr>
  <p:slideViewPr>
    <p:cSldViewPr snapToGrid="0">
      <p:cViewPr varScale="1">
        <p:scale>
          <a:sx n="120" d="100"/>
          <a:sy n="120" d="100"/>
        </p:scale>
        <p:origin x="8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1525842C-3F6E-EDC1-E248-56BECCF2BA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93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BE9E3D5-5608-65DC-2461-6131EAFAB07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5010" y="0"/>
            <a:ext cx="2971800" cy="4593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913979-E6BB-1347-A421-AA7A1FB40404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D89502B-EC22-D622-8BBF-B1BD6FE7A3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4685"/>
            <a:ext cx="2971800" cy="459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02CCA42-8709-4D3A-0E52-DECD2903BD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5010" y="8684685"/>
            <a:ext cx="2971800" cy="459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2E961E-EB53-1F43-8FE9-027EA1D5DE4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36234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93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5010" y="0"/>
            <a:ext cx="2971800" cy="4593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146B3-6266-0940-8A3F-67D2B573B61B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2"/>
            <a:ext cx="5486400" cy="360044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4685"/>
            <a:ext cx="2971800" cy="459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5010" y="8684685"/>
            <a:ext cx="2971800" cy="459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3E4C1-7956-294C-B512-6082507488B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43337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909386-02B0-71E5-79FA-050BF6AACC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03592B1-64C9-C52A-B733-CC00C5DC01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GB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5177AD6-15E3-7D75-B2F1-D293083C0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18CAE-2DD9-0D49-96EF-7BF811597E07}" type="datetime1">
              <a:rPr lang="da-DK" smtClean="0"/>
              <a:t>12.11.2025</a:t>
            </a:fld>
            <a:endParaRPr lang="en-GB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4800C28-B439-90A3-F9B3-0A80661F2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EEB7D58-DB77-2E18-8BD6-A3C97B10C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F7F3-DEA6-FE43-ABE2-D8D17072B70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704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6E27AE-B1EE-5207-6AD0-9FD11F551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FEBC60C-AD82-5239-F8CE-126C27C1A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A204842-13F6-2BBE-7E1B-01AB3F170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65E3C-F24F-9447-961F-CB6CCEADB753}" type="datetime1">
              <a:rPr lang="da-DK" smtClean="0"/>
              <a:t>12.11.2025</a:t>
            </a:fld>
            <a:endParaRPr lang="en-GB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DCB59E8-98B9-7E33-0E9F-0D2136DE8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B89E703-C950-7E07-3C0A-F0B48326F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F7F3-DEA6-FE43-ABE2-D8D17072B70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869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55219BC5-5945-439D-B9EE-133A53EA8B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0372E2A-4D6C-1C5C-ADEC-795D9BF42D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92C7359-D0C5-7D78-BC7D-9F0B6FA26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AF423-70FF-764A-BF09-50DC414AA865}" type="datetime1">
              <a:rPr lang="da-DK" smtClean="0"/>
              <a:t>12.11.2025</a:t>
            </a:fld>
            <a:endParaRPr lang="en-GB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4AF0D8C-0E79-12EB-7B8B-54BB2CE7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81038CB-CC5A-99AF-2842-5071229B1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F7F3-DEA6-FE43-ABE2-D8D17072B70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634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7BC9D6-0FD1-1B22-698B-06DE61337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E209E89-F2D8-6365-4BB1-1D33265EA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3CFDC19-B774-0BC7-190E-C33275AB6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357AE-301A-E240-B6BA-310FFFD4A549}" type="datetime1">
              <a:rPr lang="da-DK" smtClean="0"/>
              <a:t>12.11.2025</a:t>
            </a:fld>
            <a:endParaRPr lang="en-GB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A949DCC-5BC4-6659-1DD2-3FFBC94E2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6D787AB-7D5E-F044-B146-B85E70FB6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F7F3-DEA6-FE43-ABE2-D8D17072B70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66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5BE84E-1073-6A94-8585-DC0866F73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46FE4EB-C57D-67F6-C200-EB6E3E641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935900D-706C-BFC1-F4D0-1D1261A7A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353F9-7294-D540-A9AA-767F3C62DE7A}" type="datetime1">
              <a:rPr lang="da-DK" smtClean="0"/>
              <a:t>12.11.2025</a:t>
            </a:fld>
            <a:endParaRPr lang="en-GB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CBCF306-0F02-A77A-824E-9A7EA0F32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36774AC-7D9E-21AC-22F7-05DBF6708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F7F3-DEA6-FE43-ABE2-D8D17072B70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913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E6FEC5-7D42-187F-69C2-788326C6E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9D2A0BF-3C8A-2771-89B6-9A6238A1C1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C99D68E-9866-7CDE-BC34-E213D69C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52D2B8B-2060-9CF0-05D5-1BAB86BC5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8B48-C819-D741-90CC-1ED426A36609}" type="datetime1">
              <a:rPr lang="da-DK" smtClean="0"/>
              <a:t>12.11.2025</a:t>
            </a:fld>
            <a:endParaRPr lang="en-GB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8FA37E2-5398-A703-9CAB-8DF1CA2A1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7E6B5FC-2EA7-966D-F2B1-91147D1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F7F3-DEA6-FE43-ABE2-D8D17072B70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537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3B87F0-39AA-F8D7-87F9-A078F182A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C5D99F5-03A1-494A-CCF0-0B046A9DE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6CE273C-D695-69E0-A382-E910ADC0B7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BF40D7C4-A7C7-7083-E152-656BDE05B5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82B7EEA-7C1E-7A79-634C-33F66FEFCE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1B5CCE8E-DAB4-C904-FD31-BC35F0CD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6157-C6CE-2043-B6E9-AC44DEE7C487}" type="datetime1">
              <a:rPr lang="da-DK" smtClean="0"/>
              <a:t>12.11.2025</a:t>
            </a:fld>
            <a:endParaRPr lang="en-GB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7490B1FF-E117-E730-1C5E-72EE5E385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98FE75C8-8D12-ABD0-6A59-F2E190ABF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F7F3-DEA6-FE43-ABE2-D8D17072B70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536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7F1A37-76D1-5099-3675-3E2B82E72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400DEE1-DE90-9178-1848-AA5BC3C06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4375C-AFFC-7F4C-995B-2ABCAA275F43}" type="datetime1">
              <a:rPr lang="da-DK" smtClean="0"/>
              <a:t>12.11.2025</a:t>
            </a:fld>
            <a:endParaRPr lang="en-GB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17E3B5D-05EC-F0FA-1164-A8D27FF18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BF44D15-A235-3244-2207-E5B086B38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F7F3-DEA6-FE43-ABE2-D8D17072B70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845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C6DE4AA-AF1A-A2EF-BE29-1D5D95DBA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5D3DB-5462-E140-9275-C4D3AA42316E}" type="datetime1">
              <a:rPr lang="da-DK" smtClean="0"/>
              <a:t>12.11.2025</a:t>
            </a:fld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F6F098E-E636-F61F-52BA-69DE52919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ABFEAC0-E6F2-C9B4-B868-7D9386166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F7F3-DEA6-FE43-ABE2-D8D17072B70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013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EFE13-DB07-B3DA-260E-DC79894B0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647762B-EAF8-D3C3-22F0-7B86B28A1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58F59EE-B310-9C1C-0E23-8F0F5739DF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D9FBFA4-02C1-81E9-1D5B-19CBEEF3C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FA1FE-2FC7-5D4C-887A-EB8DF82FAF70}" type="datetime1">
              <a:rPr lang="da-DK" smtClean="0"/>
              <a:t>12.11.2025</a:t>
            </a:fld>
            <a:endParaRPr lang="en-GB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82E1E36-86A3-EC35-E6B4-C4CF33167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F61BE70-3DDB-DBC7-AFB2-46A2EC8A6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F7F3-DEA6-FE43-ABE2-D8D17072B70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980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5E3F06-6A3F-0796-4D35-C614A3D7E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5A824D7-AAE3-B37F-5256-1C4902531D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00693FB-0409-F876-6B80-FCBCD3A51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D65C8A5-D143-F10A-316B-156A5A119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77B0-6A08-6749-810A-8738AF5A5FBE}" type="datetime1">
              <a:rPr lang="da-DK" smtClean="0"/>
              <a:t>12.11.2025</a:t>
            </a:fld>
            <a:endParaRPr lang="en-GB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B80273F-A233-5AD0-877B-3C8DF9FD6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E5BA460-A561-8DD6-C8EA-90EE25810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F7F3-DEA6-FE43-ABE2-D8D17072B70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745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D66E5B9-6DF0-E987-3EFA-E95F84646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9B0F334-8879-4AE4-C6AC-989AE7011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BB28917-C76E-00D5-605A-76E3AFCC4B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C387F3-1AA7-8745-8847-9B5E42546F65}" type="datetime1">
              <a:rPr lang="da-DK" smtClean="0"/>
              <a:t>12.11.2025</a:t>
            </a:fld>
            <a:endParaRPr lang="en-GB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4C9A999-EFDA-71A9-1407-4B70B28897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47E5711-DDB7-FD9E-0B7F-F59DEEB22F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C8F7F3-DEA6-FE43-ABE2-D8D17072B70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22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DEFE9DB-FBBA-6D58-5FD3-AFD9AF8A47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8982" y="990969"/>
            <a:ext cx="2234609" cy="243803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GB" sz="1800" dirty="0"/>
              <a:t>General</a:t>
            </a:r>
            <a:br>
              <a:rPr lang="en-GB" sz="1800" dirty="0"/>
            </a:br>
            <a:endParaRPr lang="en-GB" sz="1800" dirty="0"/>
          </a:p>
          <a:p>
            <a:pPr>
              <a:buFont typeface="Wingdings" pitchFamily="2" charset="2"/>
              <a:buChar char="q"/>
            </a:pPr>
            <a:r>
              <a:rPr lang="en-GB" sz="1800" dirty="0"/>
              <a:t>AI in Teaching</a:t>
            </a:r>
            <a:br>
              <a:rPr lang="en-GB" sz="1800" dirty="0"/>
            </a:br>
            <a:endParaRPr lang="en-GB" sz="1800" dirty="0"/>
          </a:p>
          <a:p>
            <a:pPr>
              <a:buFont typeface="Wingdings" pitchFamily="2" charset="2"/>
              <a:buChar char="q"/>
            </a:pPr>
            <a:r>
              <a:rPr lang="en-GB" sz="1800" dirty="0"/>
              <a:t>Assessment &amp; AI</a:t>
            </a:r>
            <a:br>
              <a:rPr lang="en-GB" sz="1800" dirty="0"/>
            </a:br>
            <a:endParaRPr lang="en-GB" sz="1800" dirty="0"/>
          </a:p>
          <a:p>
            <a:pPr>
              <a:buFont typeface="Wingdings" pitchFamily="2" charset="2"/>
              <a:buChar char="q"/>
            </a:pPr>
            <a:r>
              <a:rPr lang="en-GB" sz="1800" dirty="0"/>
              <a:t> _______________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B5F839B-DE48-2EEB-B0CC-8ACF05059A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13322" y="879326"/>
            <a:ext cx="9895366" cy="57979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600" dirty="0"/>
              <a:t>Students:</a:t>
            </a:r>
          </a:p>
          <a:p>
            <a:pPr marL="0" indent="0">
              <a:buNone/>
            </a:pPr>
            <a:r>
              <a:rPr lang="en-GB" sz="3600" dirty="0"/>
              <a:t>__________________________________________</a:t>
            </a:r>
          </a:p>
          <a:p>
            <a:pPr marL="0" indent="0">
              <a:buNone/>
            </a:pPr>
            <a:r>
              <a:rPr lang="en-GB" sz="3600" dirty="0"/>
              <a:t>__________________________________________</a:t>
            </a:r>
          </a:p>
          <a:p>
            <a:pPr marL="0" indent="0">
              <a:buNone/>
            </a:pPr>
            <a:r>
              <a:rPr lang="en-GB" sz="3600" dirty="0"/>
              <a:t>__________________________________________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/>
              <a:t>Teachers:</a:t>
            </a:r>
          </a:p>
          <a:p>
            <a:pPr marL="0" indent="0">
              <a:buNone/>
            </a:pPr>
            <a:r>
              <a:rPr lang="en-GB" sz="3600" dirty="0"/>
              <a:t>__________________________________________</a:t>
            </a:r>
          </a:p>
          <a:p>
            <a:pPr marL="0" indent="0">
              <a:buNone/>
            </a:pPr>
            <a:r>
              <a:rPr lang="en-GB" sz="3600" dirty="0"/>
              <a:t>__________________________________________</a:t>
            </a:r>
          </a:p>
          <a:p>
            <a:pPr marL="0" indent="0">
              <a:buNone/>
            </a:pPr>
            <a:r>
              <a:rPr lang="en-GB" sz="3600" dirty="0"/>
              <a:t>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8759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1E45F-0E7B-F9CF-842F-9E25B6637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FC71D1B-5D0E-F63F-D5AE-8BA1531207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45141"/>
            <a:ext cx="3234070" cy="435133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GB" dirty="0"/>
              <a:t>General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AI in Teaching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Assessment &amp; AI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 _______________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C969DF7-0EF5-3C50-87C9-15CE4CF22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99860" y="1145141"/>
            <a:ext cx="7153940" cy="54257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Students: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Teachers: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4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F7826-B2CB-8285-D996-D9E16D575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3CD03CC-17FF-E50A-8132-2D955E04B2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45141"/>
            <a:ext cx="3234070" cy="435133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GB" dirty="0"/>
              <a:t>General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AI in Teaching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Assessment &amp; AI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 _______________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6F1EAA3-C915-71F1-D0F7-9D0CC0215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99860" y="1145141"/>
            <a:ext cx="7153940" cy="54257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Students: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Teachers: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604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637568-033F-074F-9568-CC18B1A3A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B5FD341-8A79-B5E7-CCFD-B25842C485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45141"/>
            <a:ext cx="3234070" cy="435133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GB" dirty="0"/>
              <a:t>General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AI in Teaching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Assessment &amp; AI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 _______________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6598596-B092-35B9-C40C-6902CAEA97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99860" y="1145141"/>
            <a:ext cx="7153940" cy="54257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Students: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Teachers: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521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AE10D-7AC8-D69E-079E-560B50992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AD256C3-2E35-2BC2-A589-1D41B8DF53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45141"/>
            <a:ext cx="3234070" cy="435133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GB" dirty="0"/>
              <a:t>General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AI in Teaching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Assessment &amp; AI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 _______________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04BDA83-ACBE-D6CE-0499-541EB1A311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99860" y="1145141"/>
            <a:ext cx="7153940" cy="54257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Students: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Teachers: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2083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3CA5C-11BE-5BB4-0B08-6E2CBD05B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FC245BC-8CDE-479F-D32C-D7BB007792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45141"/>
            <a:ext cx="3234070" cy="435133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GB" dirty="0"/>
              <a:t>General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AI in Teaching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Assessment &amp; AI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 _______________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7D2B1A4-D8AD-7176-0516-9C4ED05E6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99860" y="1145141"/>
            <a:ext cx="7153940" cy="54257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Students: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Teachers: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1817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90F41-4919-B203-57E5-5676F7EA0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A9B8E5E-18F6-B1AF-9436-33EAC6D192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45141"/>
            <a:ext cx="3234070" cy="435133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GB" dirty="0"/>
              <a:t>General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AI in Teaching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Assessment &amp; AI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 _______________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C5323D1-E4F0-ECE3-99E2-C1AB34ED1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99860" y="1145141"/>
            <a:ext cx="7153940" cy="54257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Students: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Teachers: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3387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910F1-13F9-9B62-270E-CA4E69F3F7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3A10C1C-711A-98B1-2802-E4906C77DE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45141"/>
            <a:ext cx="3234070" cy="435133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GB" dirty="0"/>
              <a:t>General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AI in Teaching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Assessment &amp; AI</a:t>
            </a:r>
            <a:br>
              <a:rPr lang="en-GB" dirty="0"/>
            </a:br>
            <a:endParaRPr lang="en-GB" dirty="0"/>
          </a:p>
          <a:p>
            <a:pPr>
              <a:buFont typeface="Wingdings" pitchFamily="2" charset="2"/>
              <a:buChar char="q"/>
            </a:pPr>
            <a:r>
              <a:rPr lang="en-GB" dirty="0"/>
              <a:t> _______________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9D87011-E8FA-8C8E-74F1-F9F669744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99860" y="1145141"/>
            <a:ext cx="7153940" cy="54257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Students: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Teachers: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r>
              <a:rPr lang="en-GB" dirty="0"/>
              <a:t>__________________________________________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0088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204</Words>
  <Application>Microsoft Macintosh PowerPoint</Application>
  <PresentationFormat>Widescreen</PresentationFormat>
  <Paragraphs>132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Office-tema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Annette Pedersen</dc:creator>
  <cp:lastModifiedBy>Annette Pedersen</cp:lastModifiedBy>
  <cp:revision>3</cp:revision>
  <cp:lastPrinted>2025-11-12T15:56:45Z</cp:lastPrinted>
  <dcterms:created xsi:type="dcterms:W3CDTF">2025-11-12T15:33:42Z</dcterms:created>
  <dcterms:modified xsi:type="dcterms:W3CDTF">2025-11-12T16:02:42Z</dcterms:modified>
</cp:coreProperties>
</file>